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1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0936" autoAdjust="0"/>
  </p:normalViewPr>
  <p:slideViewPr>
    <p:cSldViewPr snapToGrid="0">
      <p:cViewPr varScale="1">
        <p:scale>
          <a:sx n="93" d="100"/>
          <a:sy n="93" d="100"/>
        </p:scale>
        <p:origin x="12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12241623-A064-4BED-B073-BA4D61433402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950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99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EB70D-CD01-44DA-83B3-8FEB3383D307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460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730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57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3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57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D0D6-7A82-473E-879B-C6ECD6CCCFEC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081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5E03-BC17-41A7-854C-DFAB672737DC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496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41817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5359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628453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0793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03073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79331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114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02AB-6034-4B88-BC5A-7C17CB0EF809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53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08324-A84C-4A45-93B6-78D079CCE772}" type="datetime1">
              <a:rPr lang="en-US" smtClean="0"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677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B7D36-C534-4A7B-947E-EAF19C505B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Welcome to </a:t>
            </a:r>
            <a:br>
              <a:rPr lang="en-US" dirty="0"/>
            </a:br>
            <a:r>
              <a:rPr lang="en-US" dirty="0"/>
              <a:t>Saratoga Horseworks/</a:t>
            </a:r>
            <a:br>
              <a:rPr lang="en-US" dirty="0"/>
            </a:br>
            <a:r>
              <a:rPr lang="en-US" dirty="0"/>
              <a:t>custom sewn products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25F754-5B75-4AC3-B905-5402AA2235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Virtual tour</a:t>
            </a:r>
          </a:p>
        </p:txBody>
      </p:sp>
    </p:spTree>
    <p:extLst>
      <p:ext uri="{BB962C8B-B14F-4D97-AF65-F5344CB8AC3E}">
        <p14:creationId xmlns:p14="http://schemas.microsoft.com/office/powerpoint/2010/main" val="328126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F1E1-FAD0-4405-9B5B-BF9C3CAEF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lobby/front desk area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8614716-493A-4641-89BE-3FDAAF1A8B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972" y="1508760"/>
            <a:ext cx="5120639" cy="384048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55034F-EC68-4583-920F-1C780432F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89" y="1478570"/>
            <a:ext cx="512064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652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C41EA-A820-49BF-82CB-963070E3C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Conference room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F4F185-D8E5-463F-ABAE-89B35B782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67" y="1478570"/>
            <a:ext cx="5120640" cy="3839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9237E7-CA95-447D-87A6-82F568288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21" y="1478041"/>
            <a:ext cx="512064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25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5424-0691-4302-92B6-A95547BC6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Sewing floor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0B1C03A-3197-4125-864A-2339EA4F9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" y="1478570"/>
            <a:ext cx="5120640" cy="3840481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129670-0262-42E0-9DE2-527A5D235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580" y="1478570"/>
            <a:ext cx="512064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44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58C6D-8B5D-4974-B461-2DBD8A6D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4935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Sewing machines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696736-2923-448B-B87F-3BAFDCB1C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695" y="1200150"/>
            <a:ext cx="3383280" cy="25374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EA9868-E539-4BE6-9686-DB1B1BE52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025" y="1200150"/>
            <a:ext cx="3383280" cy="25374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65537E-9627-46F9-AA4F-8C0358A6E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025" y="4059847"/>
            <a:ext cx="3383280" cy="25374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4C1C28-C949-43F5-A32A-3CDE9B304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695" y="4060196"/>
            <a:ext cx="3383280" cy="253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23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FD941-C4C8-471D-BE6C-F15332C44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Cutting</a:t>
            </a:r>
            <a:r>
              <a:rPr lang="en-US" sz="4400" dirty="0"/>
              <a:t> machines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530125-6510-4829-8A71-9FBFCAED8658}"/>
              </a:ext>
            </a:extLst>
          </p:cNvPr>
          <p:cNvSpPr txBox="1"/>
          <p:nvPr/>
        </p:nvSpPr>
        <p:spPr>
          <a:xfrm>
            <a:off x="6096000" y="5559583"/>
            <a:ext cx="1849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Multi-Ply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501F0A-8143-416D-B180-30961B9E1D02}"/>
              </a:ext>
            </a:extLst>
          </p:cNvPr>
          <p:cNvSpPr txBox="1"/>
          <p:nvPr/>
        </p:nvSpPr>
        <p:spPr>
          <a:xfrm>
            <a:off x="6096000" y="2050702"/>
            <a:ext cx="1391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Single Ply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0F371B-84C3-44DE-B97C-FE3A95AA9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1" y="1667416"/>
            <a:ext cx="4937760" cy="37033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869F05-5B37-4261-A60C-993D97CA8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9" y="3953416"/>
            <a:ext cx="3779520" cy="28346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250744-D2EC-4582-AE0F-49C23C43FC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9" y="1067584"/>
            <a:ext cx="377952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58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06A85-8F8E-48AD-8747-8FD432089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019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Strip cutting area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29393C-8C05-4C2A-9A63-849163EDE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72" y="1508760"/>
            <a:ext cx="5120640" cy="38404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98311E-0503-4B92-9112-EA4FAA35C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383" y="1508760"/>
            <a:ext cx="512064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62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72312-EEC2-4FBF-9AE9-FDD354CE2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/>
          <a:lstStyle/>
          <a:p>
            <a:pPr algn="ctr"/>
            <a:r>
              <a:rPr lang="en-US" sz="4000" dirty="0"/>
              <a:t>Embroidery</a:t>
            </a:r>
            <a:r>
              <a:rPr lang="en-US" dirty="0"/>
              <a:t> station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A5DC29-CCD1-4FDD-926C-9B6717D06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02" y="1426172"/>
            <a:ext cx="5120640" cy="38404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3626FA-9A37-4741-A385-BA4DB8DB1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374" y="1426172"/>
            <a:ext cx="512064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6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7C627-205C-4F3F-A97C-37886987F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/>
          <a:lstStyle/>
          <a:p>
            <a:pPr algn="ctr"/>
            <a:r>
              <a:rPr lang="en-US" sz="4000" dirty="0"/>
              <a:t>WELDING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AD2E2D-0994-4924-BBBE-F70557350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553" y="1081068"/>
            <a:ext cx="3566160" cy="26746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C04B7E-183A-4C21-9163-03457E62F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553" y="4030154"/>
            <a:ext cx="3566160" cy="26746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DD9AFC-DEAD-48D9-9CEA-A7E31254AE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29" y="4030154"/>
            <a:ext cx="3566160" cy="26746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7EBD0B-B3B8-4B15-A6F3-98A7322810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29" y="1081068"/>
            <a:ext cx="3566160" cy="267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15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36B07-1CA0-4055-8AEA-9C0FAE983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Inspection/shipping area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D6E761-A5B6-4996-ACB2-4347A071A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12" y="1371600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C9251B-0167-4E85-9A73-EA6FCA0EF92D}"/>
              </a:ext>
            </a:extLst>
          </p:cNvPr>
          <p:cNvSpPr txBox="1"/>
          <p:nvPr/>
        </p:nvSpPr>
        <p:spPr>
          <a:xfrm>
            <a:off x="3463768" y="5486400"/>
            <a:ext cx="52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flag represents the nationalities of </a:t>
            </a:r>
            <a:r>
              <a:rPr lang="en-US"/>
              <a:t>our employees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85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124</TotalTime>
  <Words>46</Words>
  <Application>Microsoft Office PowerPoint</Application>
  <PresentationFormat>Widescreen</PresentationFormat>
  <Paragraphs>14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Tw Cen MT</vt:lpstr>
      <vt:lpstr>Circuit</vt:lpstr>
      <vt:lpstr>Welcome to  Saratoga Horseworks/ custom sewn products</vt:lpstr>
      <vt:lpstr>lobby/front desk area</vt:lpstr>
      <vt:lpstr>Conference room </vt:lpstr>
      <vt:lpstr>Sewing floor</vt:lpstr>
      <vt:lpstr>Sewing machines</vt:lpstr>
      <vt:lpstr>Cutting machines</vt:lpstr>
      <vt:lpstr>Strip cutting area</vt:lpstr>
      <vt:lpstr>Embroidery station</vt:lpstr>
      <vt:lpstr>WELDING</vt:lpstr>
      <vt:lpstr>Inspection/shipping area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Saratoga Horseworks/ custom sewn products</dc:title>
  <dc:creator>taylor</dc:creator>
  <cp:lastModifiedBy>taylor</cp:lastModifiedBy>
  <cp:revision>38</cp:revision>
  <dcterms:created xsi:type="dcterms:W3CDTF">2021-03-17T16:37:53Z</dcterms:created>
  <dcterms:modified xsi:type="dcterms:W3CDTF">2021-03-18T15:20:21Z</dcterms:modified>
</cp:coreProperties>
</file>